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 varScale="1">
        <p:scale>
          <a:sx n="56" d="100"/>
          <a:sy n="56" d="100"/>
        </p:scale>
        <p:origin x="4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92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因果解釋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898782"/>
              </p:ext>
            </p:extLst>
          </p:nvPr>
        </p:nvGraphicFramePr>
        <p:xfrm>
          <a:off x="1159757" y="1645920"/>
          <a:ext cx="9872486" cy="3931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要解釋甚麼？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為甚麼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會發生？是甚麼引致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？要說出甚麼的成因？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會引致甚麼結果？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400" dirty="0" smtClean="0"/>
                        <a:t>歸納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/>
                      </a:r>
                      <a:br>
                        <a:rPr lang="en-US" altLang="zh-TW" sz="2400" i="1" dirty="0" smtClean="0">
                          <a:latin typeface="+mn-ea"/>
                        </a:rPr>
                      </a:br>
                      <a:r>
                        <a:rPr lang="zh-TW" altLang="en-US" sz="24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16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9828</TotalTime>
  <Words>111</Words>
  <Application>Microsoft Office PowerPoint</Application>
  <PresentationFormat>寬螢幕</PresentationFormat>
  <Paragraphs>14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416</cp:revision>
  <dcterms:created xsi:type="dcterms:W3CDTF">2022-06-23T09:13:07Z</dcterms:created>
  <dcterms:modified xsi:type="dcterms:W3CDTF">2023-09-13T08:09:53Z</dcterms:modified>
</cp:coreProperties>
</file>